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700" r:id="rId1"/>
    <p:sldMasterId id="2147483664" r:id="rId2"/>
    <p:sldMasterId id="2147483688" r:id="rId3"/>
  </p:sldMasterIdLst>
  <p:notesMasterIdLst>
    <p:notesMasterId r:id="rId8"/>
  </p:notesMasterIdLst>
  <p:handoutMasterIdLst>
    <p:handoutMasterId r:id="rId9"/>
  </p:handoutMasterIdLst>
  <p:sldIdLst>
    <p:sldId id="361" r:id="rId4"/>
    <p:sldId id="357" r:id="rId5"/>
    <p:sldId id="362" r:id="rId6"/>
    <p:sldId id="338" r:id="rId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A"/>
    <a:srgbClr val="005DAA"/>
    <a:srgbClr val="FF7600"/>
    <a:srgbClr val="D91B5C"/>
    <a:srgbClr val="872175"/>
    <a:srgbClr val="009999"/>
    <a:srgbClr val="00AEEF"/>
    <a:srgbClr val="01B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3"/>
    <p:restoredTop sz="94595"/>
  </p:normalViewPr>
  <p:slideViewPr>
    <p:cSldViewPr>
      <p:cViewPr>
        <p:scale>
          <a:sx n="100" d="100"/>
          <a:sy n="100" d="100"/>
        </p:scale>
        <p:origin x="1120" y="1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784" y="16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9" d="100"/>
          <a:sy n="159" d="100"/>
        </p:scale>
        <p:origin x="-6480" y="-1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fld id="{0612A1C9-E7E4-BF40-A2E4-FBFD892154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6958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fld id="{247C580F-C4CF-E849-A0D3-2B2C79735D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31707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3AAD3216-778C-5C40-96CD-71F2E61C0BD8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1338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Arial" charset="0"/>
              <a:ea typeface="ヒラギノ角ゴ Pro W3" charset="-128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10E8D64C-56B1-A540-A322-CB7CF810F61B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885724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Arial" charset="0"/>
              <a:ea typeface="ヒラギノ角ゴ Pro W3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74C2EADA-110D-584D-8427-D6EDF734B872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13118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Arial" charset="0"/>
              <a:ea typeface="ヒラギノ角ゴ Pro W3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C221BF0F-8D68-904F-95F0-048173C1E6FC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4253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4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148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074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524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3638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254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267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66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890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0923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136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2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343190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274028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7513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5704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228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6552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35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511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98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63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444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0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25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247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96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png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1.xml"/><Relationship Id="rId16" Type="http://schemas.openxmlformats.org/officeDocument/2006/relationships/theme" Target="../theme/theme2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theme" Target="../theme/theme3.xml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r"/>
            <a:r>
              <a:rPr lang="en-US" altLang="en-US" sz="900">
                <a:solidFill>
                  <a:srgbClr val="BCBDC0"/>
                </a:solidFill>
                <a:latin typeface="Arial Narrow" charset="0"/>
              </a:rPr>
              <a:t>TITLE  |  </a:t>
            </a:r>
            <a:fld id="{1FBAA7C1-4E48-EE47-B07E-F531E9D1D835}" type="slidenum">
              <a:rPr lang="en-US" altLang="en-US" sz="900">
                <a:solidFill>
                  <a:srgbClr val="BCBDC0"/>
                </a:solidFill>
                <a:latin typeface="Arial Narrow" charset="0"/>
              </a:rPr>
              <a:pPr algn="r"/>
              <a:t>‹#›</a:t>
            </a:fld>
            <a:r>
              <a:rPr lang="en-US" altLang="en-US" sz="900">
                <a:solidFill>
                  <a:srgbClr val="BCBDC0"/>
                </a:solidFill>
                <a:latin typeface="Arial Narrow" charset="0"/>
              </a:rPr>
              <a:t>  </a:t>
            </a:r>
            <a:endParaRPr lang="en-US" altLang="en-US" sz="900">
              <a:solidFill>
                <a:srgbClr val="958D85"/>
              </a:solidFill>
              <a:latin typeface="Arial Narrow" charset="0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90" r:id="rId14"/>
    <p:sldLayoutId id="2147483791" r:id="rId1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r"/>
            <a:r>
              <a:rPr lang="en-US" altLang="en-US" sz="900">
                <a:solidFill>
                  <a:srgbClr val="BCBDC0"/>
                </a:solidFill>
                <a:latin typeface="Arial Narrow" charset="0"/>
              </a:rPr>
              <a:t>TITLE |  </a:t>
            </a:r>
            <a:fld id="{49D760D7-744C-6141-9432-7C2F667E584C}" type="slidenum">
              <a:rPr lang="en-US" altLang="en-US" sz="900">
                <a:solidFill>
                  <a:srgbClr val="BCBDC0"/>
                </a:solidFill>
                <a:latin typeface="Arial Narrow" charset="0"/>
              </a:rPr>
              <a:pPr algn="r"/>
              <a:t>‹#›</a:t>
            </a:fld>
            <a:r>
              <a:rPr lang="en-US" altLang="en-US" sz="900">
                <a:solidFill>
                  <a:srgbClr val="BCBDC0"/>
                </a:solidFill>
                <a:latin typeface="Arial Narrow" charset="0"/>
              </a:rPr>
              <a:t>  </a:t>
            </a:r>
            <a:endParaRPr lang="en-US" altLang="en-US" sz="900">
              <a:solidFill>
                <a:srgbClr val="958D85"/>
              </a:solidFill>
              <a:latin typeface="Arial Narrow" charset="0"/>
            </a:endParaRPr>
          </a:p>
        </p:txBody>
      </p:sp>
      <p:pic>
        <p:nvPicPr>
          <p:cNvPr id="8195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5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81000" y="3429000"/>
            <a:ext cx="9753600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7411" name="Rectangle 10"/>
          <p:cNvSpPr txBox="1">
            <a:spLocks noChangeArrowheads="1"/>
          </p:cNvSpPr>
          <p:nvPr/>
        </p:nvSpPr>
        <p:spPr bwMode="auto">
          <a:xfrm>
            <a:off x="457200" y="3441700"/>
            <a:ext cx="6858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spcAft>
                <a:spcPts val="2400"/>
              </a:spcAft>
            </a:pPr>
            <a:r>
              <a:rPr lang="en-US" altLang="en-US" sz="4400" dirty="0" smtClean="0">
                <a:solidFill>
                  <a:schemeClr val="tx2">
                    <a:lumMod val="75000"/>
                  </a:schemeClr>
                </a:solidFill>
                <a:ea typeface="Arial" charset="0"/>
                <a:cs typeface="Arial" charset="0"/>
              </a:rPr>
              <a:t>TITLE</a:t>
            </a:r>
            <a:endParaRPr lang="en-US" altLang="en-US" sz="4400" dirty="0">
              <a:solidFill>
                <a:schemeClr val="tx2">
                  <a:lumMod val="75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7244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Presenter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date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019800"/>
            <a:ext cx="1419792" cy="56955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3"/>
          <p:cNvSpPr>
            <a:spLocks noGrp="1"/>
          </p:cNvSpPr>
          <p:nvPr>
            <p:ph type="ctrTitle"/>
          </p:nvPr>
        </p:nvSpPr>
        <p:spPr bwMode="auto">
          <a:xfrm>
            <a:off x="0" y="2667000"/>
            <a:ext cx="9144000" cy="160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54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Section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019800"/>
            <a:ext cx="1419792" cy="56955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>SLIDE TITLE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3352800" cy="106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Head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8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Body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019800"/>
            <a:ext cx="1419792" cy="569556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Head</a:t>
            </a:r>
            <a:endParaRPr lang="en-US" sz="2400" b="1" u="sng" dirty="0" smtClean="0">
              <a:solidFill>
                <a:schemeClr val="tx2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Bullets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019800"/>
            <a:ext cx="1419792" cy="56955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mmunications_white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B02B97E-2009-2F4B-BACF-30DE8C59AD1C}" vid="{C1715554-7792-2645-979A-67CDAC059693}"/>
    </a:ext>
  </a:extLst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B02B97E-2009-2F4B-BACF-30DE8C59AD1C}" vid="{D030D684-A9E0-1D43-AD77-F38E10697B6E}"/>
    </a:ext>
  </a:extLst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B02B97E-2009-2F4B-BACF-30DE8C59AD1C}" vid="{70BF03CF-C62E-CB43-8566-47B7697778E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Rotary Light Template</Template>
  <TotalTime>0</TotalTime>
  <Words>16</Words>
  <Application>Microsoft Macintosh PowerPoint</Application>
  <PresentationFormat>On-screen Show (4:3)</PresentationFormat>
  <Paragraphs>14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Arial Narrow</vt:lpstr>
      <vt:lpstr>Calibri</vt:lpstr>
      <vt:lpstr>Georgia</vt:lpstr>
      <vt:lpstr>ＭＳ Ｐゴシック</vt:lpstr>
      <vt:lpstr>Wingdings</vt:lpstr>
      <vt:lpstr>ヒラギノ角ゴ Pro W3</vt:lpstr>
      <vt:lpstr>Arial</vt:lpstr>
      <vt:lpstr>Communications_white</vt:lpstr>
      <vt:lpstr>Custom Design</vt:lpstr>
      <vt:lpstr>2_Custom Design</vt:lpstr>
      <vt:lpstr>PowerPoint Presentation</vt:lpstr>
      <vt:lpstr>Section</vt:lpstr>
      <vt:lpstr>SLIDE TITLE</vt:lpstr>
      <vt:lpstr>SLIDE TITLE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Gin</dc:creator>
  <cp:lastModifiedBy>Ron Gin</cp:lastModifiedBy>
  <cp:revision>1</cp:revision>
  <cp:lastPrinted>2013-04-11T19:55:04Z</cp:lastPrinted>
  <dcterms:created xsi:type="dcterms:W3CDTF">2017-01-08T23:53:44Z</dcterms:created>
  <dcterms:modified xsi:type="dcterms:W3CDTF">2017-01-08T23:54:37Z</dcterms:modified>
</cp:coreProperties>
</file>